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66" r:id="rId3"/>
    <p:sldId id="275" r:id="rId4"/>
    <p:sldId id="257" r:id="rId5"/>
    <p:sldId id="259" r:id="rId6"/>
    <p:sldId id="268" r:id="rId7"/>
    <p:sldId id="260" r:id="rId8"/>
    <p:sldId id="269" r:id="rId9"/>
    <p:sldId id="261" r:id="rId10"/>
    <p:sldId id="270" r:id="rId11"/>
    <p:sldId id="262" r:id="rId12"/>
    <p:sldId id="272" r:id="rId13"/>
    <p:sldId id="265" r:id="rId14"/>
    <p:sldId id="273" r:id="rId15"/>
    <p:sldId id="258" r:id="rId16"/>
    <p:sldId id="263" r:id="rId17"/>
    <p:sldId id="271" r:id="rId18"/>
    <p:sldId id="276" r:id="rId19"/>
    <p:sldId id="274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ilisateur" initials="U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E89FB8-2B08-4655-AA97-4AA75DC678C0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E09F9-F681-4CB9-B360-9475D3F8A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80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E09F9-F681-4CB9-B360-9475D3F8A5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7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8EC52-D0AC-4EA6-9E5F-CD7D58A44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30CCB7-15BB-414C-A368-D56C4169E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55BD6-75F9-4CD1-B467-EDB3B6AA6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44A55-84BE-4B09-A157-EDAEC41F59A3}" type="datetime1">
              <a:rPr lang="fr-FR" smtClean="0"/>
              <a:t>19/01/2019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F6D12-DFA3-4268-AC0A-304CF831B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4C334-7F1E-4FF8-867C-739F87E26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3831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2058D-A66B-4B87-B41D-8E0AECAE9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A7CFDB-6464-44EA-92A8-12D19BF5D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3054C-F399-4DC2-B994-A32A89AC0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7EDC7-5A98-4D89-8EC2-C2374285F32D}" type="datetime1">
              <a:rPr lang="fr-FR" smtClean="0"/>
              <a:t>19/01/2019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85854-D449-4BCF-928B-8BC20C7B8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A01E7-6740-4C7D-A1F7-3A3E0FE5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0010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9564F9-F7F1-4461-B2B5-1DB3BE8392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0A9F8E-6F34-4DF9-ABBA-FA2E192D4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618BD-8EBA-45A2-91C0-ED8660682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52C0-DA3A-41EA-852C-46AA1846E9B7}" type="datetime1">
              <a:rPr lang="fr-FR" smtClean="0"/>
              <a:t>19/01/2019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40943-E52F-4FB1-91E2-4B182576F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4DA06-9DFF-4516-9B45-09D961FB6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4401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119B8-E2B1-47CE-840A-88E7F3C23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61312-9099-49DE-A825-201043FA6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632A7-C319-4305-BC83-F22655B2E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81A27-61DC-430E-A284-8BA4D351957E}" type="datetime1">
              <a:rPr lang="fr-FR" smtClean="0"/>
              <a:t>19/01/2019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0E0BC-6725-4E76-907D-4743CD1B8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80B38-AE37-40B6-9070-5C94E507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3747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BB9FF-35F8-4156-A1C2-224CB2FF2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6B60E-F896-4EE3-9CEE-33E0F6795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5B9EB-5EE4-45C9-B86C-2BDC465BE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7F68-1677-4B07-A4B1-A4DB1E2C5AE6}" type="datetime1">
              <a:rPr lang="fr-FR" smtClean="0"/>
              <a:t>19/01/2019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4B317-9D06-4FE4-88E4-D49BA191B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E3A09-5741-4053-AD85-1269CD711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012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44AB1-37ED-4961-AFBC-00AD0455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8BC83-075C-4162-8E98-C5352B7E0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7BFA3-4BE2-40D1-8AD4-7D4DF70A2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91326-6587-4E4C-A67A-FFDA924BD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5D1FF-8B8F-4910-8D42-CF0FB0C40EDF}" type="datetime1">
              <a:rPr lang="fr-FR" smtClean="0"/>
              <a:t>19/01/2019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A7815-414A-48EC-AA1A-270300CD7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E38E5-1F3D-49C0-8350-CC72D5805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191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658F-DB47-4667-BC6E-685329DAE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8205C-28B3-4215-A508-AACA6A25A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E25DA-ECAB-4B03-9DAB-82C8FD835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BE29E2-762A-4F41-BDA8-702D6F485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B33849-9BB0-40E9-A46A-748361F350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6F610F-1BCF-430B-89C6-B46999F3E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D81D-6809-48EC-A3C1-4F5BDA5495B0}" type="datetime1">
              <a:rPr lang="fr-FR" smtClean="0"/>
              <a:t>19/01/2019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BBA7BF-493D-429A-BC40-C73EE35E5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FB7E9-FFA4-4B57-95F2-D025B05A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5331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5A3F9-9E1A-4F7F-A436-B1BBDE7CA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674FA-6182-4297-951B-345389936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70C84-2BD8-4E26-B881-BEEA182C2805}" type="datetime1">
              <a:rPr lang="fr-FR" smtClean="0"/>
              <a:t>19/01/2019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CB083-8935-460D-93A6-EEA9EFEFE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7458C-17EC-4206-A630-82A2DDD11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627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F07375-A5B0-44B5-BA11-92E8ABF7F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79CA-0E6F-485A-963F-077614974E08}" type="datetime1">
              <a:rPr lang="fr-FR" smtClean="0"/>
              <a:t>19/01/2019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276B55-1F4C-44C8-8E89-DBF0F8164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6C150-9479-44B9-963C-D0637658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374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B3E9-3C9A-438A-A828-E50A60A66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95C0E-E6AB-4D67-AE5F-02BFA4A44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E033B-ACB1-4E89-B9C4-B04AFD625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848F22-6CFF-419D-9A47-E15FF8636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A7497-CFED-4649-88DA-FF55A4821CD1}" type="datetime1">
              <a:rPr lang="fr-FR" smtClean="0"/>
              <a:t>19/01/2019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567A7-3339-48B0-9062-457A06EAE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BCC6A2-2D49-4506-8DF3-C8A521E02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238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51AC-E14E-4601-B0B0-831C5634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A0FB75-D743-40C6-B65C-12AC19CCCD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4E04B-9B68-4A68-9162-26631490E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97421-887B-41FD-A9E3-3795AA7E9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D5919-5A0A-48DE-A67B-E3C3B9321F2C}" type="datetime1">
              <a:rPr lang="fr-FR" smtClean="0"/>
              <a:t>19/01/2019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3ECEA-D10F-4171-B08B-09EE8A50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FE9E0-2A36-4773-BC48-93795290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055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C006C-82E0-4E60-94E6-4FC05EDC1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0EDFA-6478-49FC-80C8-BE960831C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57CE8-7802-40A7-81E7-72F847269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AD9C9-E6B1-448D-83E1-36866FC7C430}" type="datetime1">
              <a:rPr lang="fr-FR" smtClean="0"/>
              <a:t>19/01/2019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B2795-143C-4923-B18E-D5C6C980F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2B9DC-027D-4802-B88A-347EAC2E2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0DF9B-09C3-4E98-A1BC-314115222F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74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C0CAC6-AC9C-42E6-AB88-D90A2DCFF8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Projet 1 - Intégrer la maquette du site d'une agence web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FA4DD-74A4-47E0-9783-EA48588C4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324" y="4299381"/>
            <a:ext cx="3903351" cy="852456"/>
          </a:xfrm>
          <a:prstGeom prst="rect">
            <a:avLst/>
          </a:prstGeom>
        </p:spPr>
      </p:pic>
      <p:pic>
        <p:nvPicPr>
          <p:cNvPr id="1026" name="Picture 2" descr="Bildergebnis fÃ¼r OPENCLASSROO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43" y="700170"/>
            <a:ext cx="2543944" cy="1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042501" y="5442488"/>
            <a:ext cx="2510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Candidat</a:t>
            </a:r>
            <a:r>
              <a:rPr lang="en-US" dirty="0"/>
              <a:t>: Bryan Razyk</a:t>
            </a:r>
          </a:p>
          <a:p>
            <a:endParaRPr lang="en-US" dirty="0"/>
          </a:p>
          <a:p>
            <a:r>
              <a:rPr lang="en-US" dirty="0"/>
              <a:t>Mentor: </a:t>
            </a:r>
            <a:r>
              <a:rPr lang="en-US" dirty="0" err="1"/>
              <a:t>Addi</a:t>
            </a:r>
            <a:r>
              <a:rPr lang="en-US" dirty="0"/>
              <a:t> </a:t>
            </a:r>
            <a:r>
              <a:rPr lang="en-US" dirty="0" err="1"/>
              <a:t>Ait-Mlouk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089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DDB5-2EDD-4897-9C9C-73F30CCA9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5663"/>
          </a:xfrm>
          <a:ln>
            <a:noFill/>
          </a:ln>
        </p:spPr>
        <p:txBody>
          <a:bodyPr/>
          <a:lstStyle/>
          <a:p>
            <a:pPr algn="ctr"/>
            <a:r>
              <a:rPr lang="fr-FR" dirty="0"/>
              <a:t>Portfolio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E8356-2221-4562-B679-8364B008E591}"/>
              </a:ext>
            </a:extLst>
          </p:cNvPr>
          <p:cNvSpPr txBox="1"/>
          <p:nvPr/>
        </p:nvSpPr>
        <p:spPr>
          <a:xfrm>
            <a:off x="805543" y="1833155"/>
            <a:ext cx="7276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Utilisation de balises &lt;</a:t>
            </a:r>
            <a:r>
              <a:rPr lang="fr-FR" dirty="0" err="1"/>
              <a:t>figcaption</a:t>
            </a:r>
            <a:r>
              <a:rPr lang="fr-FR" dirty="0"/>
              <a:t>&gt;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Utilisation du CSS </a:t>
            </a:r>
            <a:r>
              <a:rPr lang="fr-FR" dirty="0" err="1"/>
              <a:t>transform</a:t>
            </a:r>
            <a:r>
              <a:rPr lang="fr-FR" dirty="0"/>
              <a:t> pour afficher le texte des images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Transition 0.5 secondes pour le commentaire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Transition 1 seconde pour l’icone </a:t>
            </a:r>
            <a:r>
              <a:rPr lang="fr-FR" i="1" dirty="0" err="1"/>
              <a:t>oeil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bouton </a:t>
            </a:r>
            <a:r>
              <a:rPr lang="fr-FR" i="1" dirty="0"/>
              <a:t>œil</a:t>
            </a:r>
            <a:r>
              <a:rPr lang="fr-FR" dirty="0"/>
              <a:t> </a:t>
            </a:r>
            <a:r>
              <a:rPr lang="fr-FR" dirty="0" err="1"/>
              <a:t>genere</a:t>
            </a:r>
            <a:r>
              <a:rPr lang="fr-FR" dirty="0"/>
              <a:t> en CSS à l’aide de Font </a:t>
            </a:r>
            <a:r>
              <a:rPr lang="fr-FR" dirty="0" err="1"/>
              <a:t>Awesome</a:t>
            </a:r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10</a:t>
            </a:fld>
            <a:endParaRPr lang="fr-FR"/>
          </a:p>
        </p:txBody>
      </p:sp>
      <p:pic>
        <p:nvPicPr>
          <p:cNvPr id="5122" name="Picture 2" descr="W:\TS-Data\Office-Autosave\Capture d'écrans_20181115-04082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491" y="1989458"/>
            <a:ext cx="2109652" cy="421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9011" y="5285431"/>
            <a:ext cx="5608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Sur mobile 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utilisation des </a:t>
            </a:r>
            <a:r>
              <a:rPr lang="fr-FR" i="1" dirty="0"/>
              <a:t>media </a:t>
            </a:r>
            <a:r>
              <a:rPr lang="fr-FR" i="1" dirty="0" err="1"/>
              <a:t>queries</a:t>
            </a:r>
            <a:r>
              <a:rPr lang="fr-FR" i="1" dirty="0"/>
              <a:t> </a:t>
            </a:r>
            <a:r>
              <a:rPr lang="fr-FR" dirty="0"/>
              <a:t>pour </a:t>
            </a:r>
            <a:r>
              <a:rPr lang="fr-FR" dirty="0" err="1"/>
              <a:t>etendre</a:t>
            </a:r>
            <a:r>
              <a:rPr lang="fr-FR" dirty="0"/>
              <a:t> le texte a toute la largeur de l’</a:t>
            </a:r>
            <a:r>
              <a:rPr lang="fr-FR" dirty="0" err="1"/>
              <a:t>ecran</a:t>
            </a:r>
            <a:endParaRPr lang="fr-FR" dirty="0"/>
          </a:p>
        </p:txBody>
      </p:sp>
      <p:pic>
        <p:nvPicPr>
          <p:cNvPr id="10" name="Picture 9"/>
          <p:cNvPicPr/>
          <p:nvPr/>
        </p:nvPicPr>
        <p:blipFill rotWithShape="1">
          <a:blip r:embed="rId3"/>
          <a:srcRect l="53259" t="44928" r="37372" b="33066"/>
          <a:stretch/>
        </p:blipFill>
        <p:spPr bwMode="auto">
          <a:xfrm>
            <a:off x="2388529" y="3334434"/>
            <a:ext cx="2429284" cy="15293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6419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D6926-138E-4C33-9947-C75595C8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7510"/>
          </a:xfrm>
          <a:ln>
            <a:noFill/>
          </a:ln>
        </p:spPr>
        <p:txBody>
          <a:bodyPr/>
          <a:lstStyle/>
          <a:p>
            <a:pPr algn="ctr"/>
            <a:r>
              <a:rPr lang="fr-FR" dirty="0"/>
              <a:t>Contact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CAA55-70CB-4FCE-9BF1-3BBBFD790830}"/>
              </a:ext>
            </a:extLst>
          </p:cNvPr>
          <p:cNvSpPr txBox="1"/>
          <p:nvPr/>
        </p:nvSpPr>
        <p:spPr>
          <a:xfrm>
            <a:off x="838200" y="3493152"/>
            <a:ext cx="1051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de contact </a:t>
            </a:r>
            <a:r>
              <a:rPr lang="fr-FR" dirty="0" err="1"/>
              <a:t>comprenent</a:t>
            </a:r>
            <a:r>
              <a:rPr lang="fr-FR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Adresse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Téléphone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Insertion nom + courriel + objet + commentaire</a:t>
            </a:r>
          </a:p>
          <a:p>
            <a:pPr lvl="1"/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 fond API google </a:t>
            </a:r>
            <a:r>
              <a:rPr lang="fr-FR" dirty="0" err="1"/>
              <a:t>maps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Permet de pointer vers l’adresse de l’entreprise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Navigation fonctionnelle sur la carte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Possibilité de générer l’itinéraire</a:t>
            </a:r>
          </a:p>
          <a:p>
            <a:pPr lvl="1"/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11</a:t>
            </a:fld>
            <a:endParaRPr lang="fr-FR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5898CB2F-60C3-4C32-AF1A-351737CFA3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335" y="1580536"/>
            <a:ext cx="5123329" cy="184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84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D6926-138E-4C33-9947-C75595C8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7510"/>
          </a:xfrm>
          <a:ln>
            <a:noFill/>
          </a:ln>
        </p:spPr>
        <p:txBody>
          <a:bodyPr/>
          <a:lstStyle/>
          <a:p>
            <a:pPr algn="ctr"/>
            <a:r>
              <a:rPr lang="fr-FR" dirty="0"/>
              <a:t>Contact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12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756D71-B14C-4CBF-B545-BFAFB3AD0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776" y="1972235"/>
            <a:ext cx="1837403" cy="36748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D2F00C-EE88-4F1A-8933-2A2872B97D9B}"/>
              </a:ext>
            </a:extLst>
          </p:cNvPr>
          <p:cNvSpPr txBox="1"/>
          <p:nvPr/>
        </p:nvSpPr>
        <p:spPr>
          <a:xfrm>
            <a:off x="1084729" y="1972235"/>
            <a:ext cx="5549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sur mobile: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Utilisation des </a:t>
            </a:r>
            <a:r>
              <a:rPr lang="fr-FR" i="1" dirty="0"/>
              <a:t>media </a:t>
            </a:r>
            <a:r>
              <a:rPr lang="fr-FR" i="1" dirty="0" err="1"/>
              <a:t>queries</a:t>
            </a:r>
            <a:r>
              <a:rPr lang="fr-FR" dirty="0"/>
              <a:t> pour: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FR" dirty="0"/>
              <a:t>Remettre le </a:t>
            </a:r>
            <a:r>
              <a:rPr lang="fr-FR" i="1" dirty="0"/>
              <a:t>&lt;</a:t>
            </a:r>
            <a:r>
              <a:rPr lang="fr-FR" i="1" dirty="0" err="1"/>
              <a:t>form</a:t>
            </a:r>
            <a:r>
              <a:rPr lang="fr-FR" i="1" dirty="0"/>
              <a:t>&gt; en position statique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FR" i="1" dirty="0"/>
              <a:t>Display en colonne</a:t>
            </a:r>
            <a:r>
              <a:rPr lang="fr-FR" dirty="0"/>
              <a:t>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2CE50E-430A-4EEF-A6F0-7AFDD11F7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9"/>
          <a:stretch/>
        </p:blipFill>
        <p:spPr>
          <a:xfrm>
            <a:off x="1084729" y="3675903"/>
            <a:ext cx="1837403" cy="26804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6624BC-2FD0-469E-8D6D-1631D0EA61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0"/>
          <a:stretch/>
        </p:blipFill>
        <p:spPr>
          <a:xfrm>
            <a:off x="3764948" y="3671561"/>
            <a:ext cx="1837403" cy="26847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AE3AB6-CB93-432A-A4AA-E26FF4711BB8}"/>
              </a:ext>
            </a:extLst>
          </p:cNvPr>
          <p:cNvSpPr txBox="1"/>
          <p:nvPr/>
        </p:nvSpPr>
        <p:spPr>
          <a:xfrm>
            <a:off x="1084729" y="3182097"/>
            <a:ext cx="451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Champ email sur mobile</a:t>
            </a:r>
          </a:p>
        </p:txBody>
      </p:sp>
    </p:spTree>
    <p:extLst>
      <p:ext uri="{BB962C8B-B14F-4D97-AF65-F5344CB8AC3E}">
        <p14:creationId xmlns:p14="http://schemas.microsoft.com/office/powerpoint/2010/main" val="231826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DD39-D8E8-438A-957E-C92253163F6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algn="ctr"/>
            <a:r>
              <a:rPr lang="fr-FR" dirty="0" err="1"/>
              <a:t>OpenGraph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87275-42EA-48EE-9D70-446748A08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8047"/>
            <a:ext cx="10515600" cy="2662518"/>
          </a:xfrm>
        </p:spPr>
        <p:txBody>
          <a:bodyPr/>
          <a:lstStyle/>
          <a:p>
            <a:r>
              <a:rPr lang="fr-FR" dirty="0"/>
              <a:t>Protocole qui permet à une page web de devenir un objet </a:t>
            </a:r>
            <a:r>
              <a:rPr lang="fr-FR" i="1" dirty="0"/>
              <a:t>riche </a:t>
            </a:r>
            <a:r>
              <a:rPr lang="fr-FR" dirty="0"/>
              <a:t>dans les réseaux sociaux </a:t>
            </a:r>
          </a:p>
          <a:p>
            <a:r>
              <a:rPr lang="fr-FR" dirty="0"/>
              <a:t>Donne des infos clés aux robots des principaux réseaux sociaux (Facebook, </a:t>
            </a:r>
            <a:r>
              <a:rPr lang="fr-FR" dirty="0" err="1"/>
              <a:t>Twitter,etc</a:t>
            </a:r>
            <a:r>
              <a:rPr lang="fr-FR" dirty="0"/>
              <a:t>…)</a:t>
            </a:r>
          </a:p>
          <a:p>
            <a:r>
              <a:rPr lang="fr-FR" dirty="0"/>
              <a:t>Donne des infos clés aux moteurs de recherche (</a:t>
            </a:r>
            <a:r>
              <a:rPr lang="fr-FR" dirty="0" err="1"/>
              <a:t>Google,Bing,etc</a:t>
            </a:r>
            <a:r>
              <a:rPr lang="fr-FR" dirty="0"/>
              <a:t>…)</a:t>
            </a:r>
          </a:p>
          <a:p>
            <a:pPr marL="457200" lvl="1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463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DD39-D8E8-438A-957E-C92253163F6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algn="ctr"/>
            <a:r>
              <a:rPr lang="fr-FR" dirty="0" err="1"/>
              <a:t>OpenGraph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87275-42EA-48EE-9D70-446748A08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8047"/>
            <a:ext cx="10515600" cy="2662518"/>
          </a:xfrm>
        </p:spPr>
        <p:txBody>
          <a:bodyPr>
            <a:normAutofit fontScale="92500"/>
          </a:bodyPr>
          <a:lstStyle/>
          <a:p>
            <a:pPr marL="457200" lvl="1" indent="0">
              <a:buNone/>
            </a:pPr>
            <a:endParaRPr lang="fr-FR" dirty="0"/>
          </a:p>
          <a:p>
            <a:r>
              <a:rPr lang="fr-FR" sz="2400" dirty="0" err="1"/>
              <a:t>og:title</a:t>
            </a:r>
            <a:r>
              <a:rPr lang="fr-FR" sz="2400" dirty="0"/>
              <a:t>" content="</a:t>
            </a:r>
            <a:r>
              <a:rPr lang="fr-FR" sz="2400" dirty="0" err="1"/>
              <a:t>WebAgency</a:t>
            </a:r>
            <a:r>
              <a:rPr lang="fr-FR" sz="2400" dirty="0"/>
              <a:t> : l'agence de tous vos projets !"</a:t>
            </a:r>
          </a:p>
          <a:p>
            <a:r>
              <a:rPr lang="fr-FR" sz="2400" dirty="0" err="1"/>
              <a:t>og:type</a:t>
            </a:r>
            <a:r>
              <a:rPr lang="fr-FR" sz="2400" dirty="0"/>
              <a:t>" content="</a:t>
            </a:r>
            <a:r>
              <a:rPr lang="fr-FR" sz="2400" dirty="0" err="1"/>
              <a:t>website</a:t>
            </a:r>
            <a:r>
              <a:rPr lang="fr-FR" sz="2400" dirty="0"/>
              <a:t>"</a:t>
            </a:r>
          </a:p>
          <a:p>
            <a:r>
              <a:rPr lang="fr-FR" sz="2400" dirty="0" err="1"/>
              <a:t>og:url</a:t>
            </a:r>
            <a:r>
              <a:rPr lang="fr-FR" sz="2400" dirty="0"/>
              <a:t>" content="http://www.ocwebagency.fr"</a:t>
            </a:r>
          </a:p>
          <a:p>
            <a:r>
              <a:rPr lang="fr-FR" sz="2400" dirty="0" err="1"/>
              <a:t>og:image</a:t>
            </a:r>
            <a:r>
              <a:rPr lang="fr-FR" sz="2400" dirty="0"/>
              <a:t>" content="http://ocwebagency.fr/</a:t>
            </a:r>
            <a:r>
              <a:rPr lang="fr-FR" sz="2400" dirty="0" err="1"/>
              <a:t>webagency_images</a:t>
            </a:r>
            <a:r>
              <a:rPr lang="fr-FR" sz="2400" dirty="0"/>
              <a:t>/images/</a:t>
            </a:r>
            <a:r>
              <a:rPr lang="fr-FR" sz="2400" dirty="0" err="1"/>
              <a:t>slider</a:t>
            </a:r>
            <a:r>
              <a:rPr lang="fr-FR" sz="2400" dirty="0"/>
              <a:t>/bg1.jpg" </a:t>
            </a:r>
          </a:p>
          <a:p>
            <a:r>
              <a:rPr lang="fr-FR" sz="2400" dirty="0" err="1"/>
              <a:t>og:site_name</a:t>
            </a:r>
            <a:r>
              <a:rPr lang="fr-FR" sz="2400" dirty="0"/>
              <a:t>" content="http://www.ocwebagency.fr"</a:t>
            </a:r>
          </a:p>
          <a:p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654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45700-46A7-478B-9B63-9F73439E1CE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algn="ctr"/>
            <a:r>
              <a:rPr lang="fr-FR" dirty="0" err="1"/>
              <a:t>OpenGraph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3DF1F-2186-4F5C-8AB8-61E9C49A0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141537"/>
            <a:ext cx="1850136" cy="487363"/>
          </a:xfrm>
        </p:spPr>
        <p:txBody>
          <a:bodyPr numCol="1"/>
          <a:lstStyle/>
          <a:p>
            <a:pPr marL="0" indent="0">
              <a:buNone/>
            </a:pPr>
            <a:r>
              <a:rPr lang="fr-FR" dirty="0"/>
              <a:t>Facebook  </a:t>
            </a:r>
          </a:p>
          <a:p>
            <a:pPr lvl="3"/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809B37-7D18-410A-8165-9A9AD94AC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08" y="2141537"/>
            <a:ext cx="3232792" cy="4351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FBA657-2B8E-46BA-B3A5-4F73BFD77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64" y="4474528"/>
            <a:ext cx="5600700" cy="20193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15</a:t>
            </a:fld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106983-2466-4DF6-A5D3-53DA7402982A}"/>
              </a:ext>
            </a:extLst>
          </p:cNvPr>
          <p:cNvSpPr txBox="1"/>
          <p:nvPr/>
        </p:nvSpPr>
        <p:spPr>
          <a:xfrm>
            <a:off x="838200" y="2820998"/>
            <a:ext cx="1586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Twitter</a:t>
            </a:r>
          </a:p>
        </p:txBody>
      </p:sp>
    </p:spTree>
    <p:extLst>
      <p:ext uri="{BB962C8B-B14F-4D97-AF65-F5344CB8AC3E}">
        <p14:creationId xmlns:p14="http://schemas.microsoft.com/office/powerpoint/2010/main" val="413213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9018EB-E1A0-4402-8754-8A8DDAF88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>
            <a:noFill/>
          </a:ln>
        </p:spPr>
        <p:txBody>
          <a:bodyPr/>
          <a:lstStyle/>
          <a:p>
            <a:pPr algn="ctr"/>
            <a:r>
              <a:rPr lang="fr-FR" dirty="0" err="1"/>
              <a:t>OpenGraph</a:t>
            </a:r>
            <a:endParaRPr lang="fr-FR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16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4B741-AADE-4082-98B1-F1C602C990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89" b="26109"/>
          <a:stretch/>
        </p:blipFill>
        <p:spPr>
          <a:xfrm>
            <a:off x="6210300" y="3841750"/>
            <a:ext cx="3429000" cy="2393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47AB6A-2006-4C66-A853-8B189B1D9D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8" b="55555"/>
          <a:stretch/>
        </p:blipFill>
        <p:spPr>
          <a:xfrm>
            <a:off x="6210300" y="2151529"/>
            <a:ext cx="3429000" cy="12012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DCFB48-CB93-4796-915D-A56D55A410DC}"/>
              </a:ext>
            </a:extLst>
          </p:cNvPr>
          <p:cNvSpPr txBox="1"/>
          <p:nvPr/>
        </p:nvSpPr>
        <p:spPr>
          <a:xfrm>
            <a:off x="1192306" y="2151529"/>
            <a:ext cx="3191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WhatsApp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07FE2A-73BF-43C3-B53D-78376806A60F}"/>
              </a:ext>
            </a:extLst>
          </p:cNvPr>
          <p:cNvSpPr txBox="1"/>
          <p:nvPr/>
        </p:nvSpPr>
        <p:spPr>
          <a:xfrm>
            <a:off x="1192306" y="4253939"/>
            <a:ext cx="1990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SMS</a:t>
            </a:r>
          </a:p>
        </p:txBody>
      </p:sp>
    </p:spTree>
    <p:extLst>
      <p:ext uri="{BB962C8B-B14F-4D97-AF65-F5344CB8AC3E}">
        <p14:creationId xmlns:p14="http://schemas.microsoft.com/office/powerpoint/2010/main" val="94031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Economie</a:t>
            </a:r>
            <a:r>
              <a:rPr lang="en-US" dirty="0"/>
              <a:t> des </a:t>
            </a:r>
            <a:r>
              <a:rPr lang="en-US"/>
              <a:t>donnees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3763"/>
          </a:xfrm>
        </p:spPr>
        <p:txBody>
          <a:bodyPr/>
          <a:lstStyle/>
          <a:p>
            <a:r>
              <a:rPr lang="en-US" dirty="0"/>
              <a:t>Logos </a:t>
            </a:r>
            <a:r>
              <a:rPr lang="en-US" dirty="0" err="1"/>
              <a:t>entièrement</a:t>
            </a:r>
            <a:r>
              <a:rPr lang="en-US" dirty="0"/>
              <a:t> </a:t>
            </a:r>
            <a:r>
              <a:rPr lang="en-US" dirty="0" err="1"/>
              <a:t>générés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CSS grace à Font Awesome</a:t>
            </a:r>
          </a:p>
          <a:p>
            <a:r>
              <a:rPr lang="en-US" dirty="0" err="1"/>
              <a:t>Utilisation</a:t>
            </a:r>
            <a:r>
              <a:rPr lang="en-US" dirty="0"/>
              <a:t> de CDN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17</a:t>
            </a:fld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8E1C9-1680-4588-BCAC-2EC5C7276B67}"/>
              </a:ext>
            </a:extLst>
          </p:cNvPr>
          <p:cNvSpPr txBox="1"/>
          <p:nvPr/>
        </p:nvSpPr>
        <p:spPr>
          <a:xfrm>
            <a:off x="838200" y="3129375"/>
            <a:ext cx="62752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Pour vous 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2400" dirty="0"/>
              <a:t>Réduction de l’espace utilisé sur le serveur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2400" dirty="0"/>
              <a:t>Réduction de la bande passante utilisée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2400" dirty="0"/>
              <a:t>aucune mise à jour à faire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354FA5-E5B7-4E7A-A4B0-74695D3ACBBB}"/>
              </a:ext>
            </a:extLst>
          </p:cNvPr>
          <p:cNvSpPr txBox="1"/>
          <p:nvPr/>
        </p:nvSpPr>
        <p:spPr>
          <a:xfrm>
            <a:off x="838200" y="4948518"/>
            <a:ext cx="55760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Pour l’utilisateur 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2400" dirty="0"/>
              <a:t>Réduction du temps de chargement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2400" dirty="0"/>
              <a:t>Économie de data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523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9E024-746A-42C7-9AD2-BD24BB356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A0689-3D55-4D6D-B9D3-BD5CC41C9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528918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Démo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0BD8EA-1B4D-4354-AA03-11A28F1A6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752CA-A2C8-44FD-B3B7-BF02A0474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883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28F8-C25C-49D1-8C10-C287B6FD2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23E0-A651-4A81-8E87-5D7F2EEB6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59859"/>
            <a:ext cx="10515600" cy="738281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Merci 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60F653-5B6A-451A-AC17-BCECC8DE4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5C62C-F21C-43D4-9130-E327423D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0846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143E-48FE-44C8-BBE6-60BFFDC1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689A3-8C21-44B7-AEF0-E45CE2427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Contexte</a:t>
            </a:r>
          </a:p>
          <a:p>
            <a:r>
              <a:rPr lang="fr-FR" dirty="0"/>
              <a:t>Menu</a:t>
            </a:r>
          </a:p>
          <a:p>
            <a:r>
              <a:rPr lang="fr-FR" dirty="0" err="1"/>
              <a:t>Slider</a:t>
            </a:r>
            <a:endParaRPr lang="fr-FR" dirty="0"/>
          </a:p>
          <a:p>
            <a:r>
              <a:rPr lang="fr-FR" dirty="0"/>
              <a:t>Services</a:t>
            </a:r>
          </a:p>
          <a:p>
            <a:r>
              <a:rPr lang="fr-FR" dirty="0"/>
              <a:t>Portfolio</a:t>
            </a:r>
          </a:p>
          <a:p>
            <a:r>
              <a:rPr lang="fr-FR" dirty="0"/>
              <a:t>Contact</a:t>
            </a:r>
          </a:p>
          <a:p>
            <a:r>
              <a:rPr lang="fr-FR" dirty="0" err="1"/>
              <a:t>OpenGraph</a:t>
            </a:r>
            <a:endParaRPr lang="fr-FR" dirty="0"/>
          </a:p>
          <a:p>
            <a:r>
              <a:rPr lang="fr-FR" dirty="0"/>
              <a:t>Economie de données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7948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C7E53-B278-483B-8322-530F599C2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Contexte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E57D-60EA-4BBC-8E8F-F2E9E1E75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le cadre de la soutenance il a été demandé d’intégrer le site web d’une agence de web design : la </a:t>
            </a:r>
            <a:r>
              <a:rPr lang="fr-FR" dirty="0" err="1"/>
              <a:t>WebAgency</a:t>
            </a:r>
            <a:endParaRPr lang="fr-FR" dirty="0"/>
          </a:p>
          <a:p>
            <a:endParaRPr lang="fr-FR" dirty="0"/>
          </a:p>
          <a:p>
            <a:r>
              <a:rPr lang="fr-FR" dirty="0"/>
              <a:t>Nous nous sommes basés sur une maquette déjà créée par un designer</a:t>
            </a:r>
          </a:p>
          <a:p>
            <a:endParaRPr lang="fr-FR" dirty="0"/>
          </a:p>
          <a:p>
            <a:r>
              <a:rPr lang="fr-FR" dirty="0"/>
              <a:t>Nous agissons en temps qu’intégrateur web et non en tant que programmeur (</a:t>
            </a:r>
            <a:r>
              <a:rPr lang="fr-FR" dirty="0" err="1"/>
              <a:t>js</a:t>
            </a:r>
            <a:r>
              <a:rPr lang="fr-FR" dirty="0"/>
              <a:t>, </a:t>
            </a:r>
            <a:r>
              <a:rPr lang="fr-FR" dirty="0" err="1"/>
              <a:t>php</a:t>
            </a:r>
            <a:r>
              <a:rPr lang="fr-FR"/>
              <a:t>, etc…)</a:t>
            </a:r>
            <a:endParaRPr lang="fr-FR" dirty="0"/>
          </a:p>
          <a:p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708A13-7472-452C-9CE8-109D11C6B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C1763-C82A-4601-9EA8-C1A4F2B74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3234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4252-4934-49CA-9808-3259ED390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6110"/>
          </a:xfrm>
          <a:ln>
            <a:noFill/>
          </a:ln>
        </p:spPr>
        <p:txBody>
          <a:bodyPr/>
          <a:lstStyle/>
          <a:p>
            <a:pPr algn="ctr"/>
            <a:r>
              <a:rPr lang="fr-FR" dirty="0"/>
              <a:t>Menu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D989-B225-4C9C-B219-714650A1F35E}"/>
              </a:ext>
            </a:extLst>
          </p:cNvPr>
          <p:cNvSpPr txBox="1"/>
          <p:nvPr/>
        </p:nvSpPr>
        <p:spPr>
          <a:xfrm>
            <a:off x="838200" y="2427862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Logo de l’entreprise à gauche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4 menus à droite (Accueil, Services, Portfolio, Contact)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menus cliquables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Menu fixe placé en haute de l’écran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828800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W:\TS-Data\Office-Autosave\Capture d'écrans_20181115-01091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47"/>
          <a:stretch/>
        </p:blipFill>
        <p:spPr bwMode="auto">
          <a:xfrm>
            <a:off x="8961120" y="4927517"/>
            <a:ext cx="1852295" cy="1246711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4"/>
          <a:srcRect l="59066" t="22746" r="20565" b="66609"/>
          <a:stretch/>
        </p:blipFill>
        <p:spPr bwMode="auto">
          <a:xfrm>
            <a:off x="6721475" y="4248914"/>
            <a:ext cx="4091940" cy="601345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/>
          <p:cNvPicPr/>
          <p:nvPr/>
        </p:nvPicPr>
        <p:blipFill rotWithShape="1">
          <a:blip r:embed="rId5"/>
          <a:srcRect l="50000" t="9378" b="81551"/>
          <a:stretch/>
        </p:blipFill>
        <p:spPr bwMode="auto">
          <a:xfrm>
            <a:off x="838200" y="1919227"/>
            <a:ext cx="9975215" cy="5086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A76C9D59-DFD5-4054-BE78-754AC4DAC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079" y="3706822"/>
            <a:ext cx="8784336" cy="464834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</p:pic>
      <p:pic>
        <p:nvPicPr>
          <p:cNvPr id="14" name="Picture 13"/>
          <p:cNvPicPr/>
          <p:nvPr/>
        </p:nvPicPr>
        <p:blipFill rotWithShape="1">
          <a:blip r:embed="rId7"/>
          <a:srcRect l="59134" t="22131" r="24983" b="53955"/>
          <a:stretch/>
        </p:blipFill>
        <p:spPr bwMode="auto">
          <a:xfrm>
            <a:off x="5825807" y="4927517"/>
            <a:ext cx="2857362" cy="1246697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8199" y="4472327"/>
            <a:ext cx="42426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Utilisation</a:t>
            </a:r>
            <a:r>
              <a:rPr lang="en-US" dirty="0"/>
              <a:t> des </a:t>
            </a:r>
            <a:r>
              <a:rPr lang="en-US" i="1" dirty="0"/>
              <a:t>media queries</a:t>
            </a:r>
          </a:p>
          <a:p>
            <a:endParaRPr lang="en-US" i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Reduction de la marge gauche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Modification de la </a:t>
            </a:r>
            <a:r>
              <a:rPr lang="en-US" i="1" dirty="0"/>
              <a:t>flex-direction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Modification </a:t>
            </a:r>
            <a:r>
              <a:rPr lang="en-US" dirty="0" err="1"/>
              <a:t>proprietes</a:t>
            </a:r>
            <a:r>
              <a:rPr lang="en-US" dirty="0"/>
              <a:t> </a:t>
            </a:r>
            <a:r>
              <a:rPr lang="en-US" i="1" dirty="0"/>
              <a:t>:hover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81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7B6D8-CC30-4FBE-BFAD-8DB2FAE82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0828"/>
          </a:xfrm>
          <a:noFill/>
          <a:ln>
            <a:noFill/>
          </a:ln>
        </p:spPr>
        <p:txBody>
          <a:bodyPr/>
          <a:lstStyle/>
          <a:p>
            <a:pPr algn="ctr"/>
            <a:r>
              <a:rPr lang="fr-FR" dirty="0" err="1"/>
              <a:t>Slider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43115E-2747-4DF9-89CA-5A8FFF14B032}"/>
              </a:ext>
            </a:extLst>
          </p:cNvPr>
          <p:cNvSpPr txBox="1"/>
          <p:nvPr/>
        </p:nvSpPr>
        <p:spPr>
          <a:xfrm>
            <a:off x="838200" y="4079966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Slider</a:t>
            </a:r>
            <a:r>
              <a:rPr lang="fr-FR" dirty="0"/>
              <a:t> visuel comportant les photos fournies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Slogan de l’entreprise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Bouton « Plus D’infos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Boutons de navigation dans le slide (chevrons)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5</a:t>
            </a:fld>
            <a:endParaRPr lang="fr-FR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85F24BD-410B-4ADF-BFC8-B305969BE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5007"/>
            <a:ext cx="5232196" cy="1796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D7A701-8C28-41B3-BC8C-06C90A7F1C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02" y="1565007"/>
            <a:ext cx="5232198" cy="179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57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7B6D8-CC30-4FBE-BFAD-8DB2FAE82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3081"/>
          </a:xfrm>
          <a:noFill/>
          <a:ln>
            <a:noFill/>
          </a:ln>
        </p:spPr>
        <p:txBody>
          <a:bodyPr/>
          <a:lstStyle/>
          <a:p>
            <a:pPr algn="ctr"/>
            <a:r>
              <a:rPr lang="fr-FR" dirty="0" err="1"/>
              <a:t>Slider</a:t>
            </a:r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6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166949" y="1985554"/>
            <a:ext cx="7376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Utilisation</a:t>
            </a:r>
            <a:r>
              <a:rPr lang="en-US" dirty="0"/>
              <a:t> de </a:t>
            </a:r>
            <a:r>
              <a:rPr lang="en-US" i="1" dirty="0"/>
              <a:t>@</a:t>
            </a:r>
            <a:r>
              <a:rPr lang="en-US" i="1" dirty="0" err="1"/>
              <a:t>keyframes</a:t>
            </a:r>
            <a:r>
              <a:rPr lang="en-US" i="1" dirty="0"/>
              <a:t> </a:t>
            </a:r>
            <a:r>
              <a:rPr lang="en-US" dirty="0"/>
              <a:t>pour </a:t>
            </a:r>
            <a:r>
              <a:rPr lang="en-US" dirty="0" err="1"/>
              <a:t>animer</a:t>
            </a:r>
            <a:r>
              <a:rPr lang="en-US" dirty="0"/>
              <a:t> le slider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Defilement </a:t>
            </a:r>
            <a:r>
              <a:rPr lang="en-US" dirty="0" err="1"/>
              <a:t>automatique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err="1"/>
              <a:t>Duree</a:t>
            </a:r>
            <a:r>
              <a:rPr lang="en-US" dirty="0"/>
              <a:t> de </a:t>
            </a:r>
            <a:r>
              <a:rPr lang="en-US" dirty="0" err="1"/>
              <a:t>l’animation</a:t>
            </a:r>
            <a:r>
              <a:rPr lang="en-US" dirty="0"/>
              <a:t>: 10 </a:t>
            </a:r>
            <a:r>
              <a:rPr lang="en-US" dirty="0" err="1"/>
              <a:t>secondes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Repetition: </a:t>
            </a:r>
            <a:r>
              <a:rPr lang="en-US" dirty="0" err="1"/>
              <a:t>perpetuelle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66949" y="3515974"/>
            <a:ext cx="7977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 slider </a:t>
            </a:r>
            <a:r>
              <a:rPr lang="en-US" dirty="0" err="1"/>
              <a:t>prend</a:t>
            </a:r>
            <a:r>
              <a:rPr lang="en-US" dirty="0"/>
              <a:t> </a:t>
            </a:r>
            <a:r>
              <a:rPr lang="en-US" dirty="0" err="1"/>
              <a:t>toute</a:t>
            </a:r>
            <a:r>
              <a:rPr lang="en-US" dirty="0"/>
              <a:t> la </a:t>
            </a:r>
            <a:r>
              <a:rPr lang="en-US" dirty="0" err="1"/>
              <a:t>largeur</a:t>
            </a:r>
            <a:r>
              <a:rPr lang="en-US" dirty="0"/>
              <a:t>, </a:t>
            </a:r>
            <a:r>
              <a:rPr lang="en-US" dirty="0" err="1"/>
              <a:t>quelle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soit</a:t>
            </a:r>
            <a:r>
              <a:rPr lang="en-US" dirty="0"/>
              <a:t> le type </a:t>
            </a:r>
            <a:r>
              <a:rPr lang="en-US" dirty="0" err="1"/>
              <a:t>d’ecran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Utilisation</a:t>
            </a:r>
            <a:r>
              <a:rPr lang="en-US" dirty="0"/>
              <a:t> des </a:t>
            </a:r>
            <a:r>
              <a:rPr lang="en-US" i="1" dirty="0"/>
              <a:t>media queries </a:t>
            </a:r>
            <a:r>
              <a:rPr lang="en-US" dirty="0"/>
              <a:t>pour </a:t>
            </a:r>
            <a:r>
              <a:rPr lang="en-US" dirty="0" err="1"/>
              <a:t>positionner</a:t>
            </a:r>
            <a:r>
              <a:rPr lang="en-US" dirty="0"/>
              <a:t> le </a:t>
            </a:r>
            <a:r>
              <a:rPr lang="en-US" dirty="0" err="1"/>
              <a:t>texte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dessous</a:t>
            </a:r>
            <a:r>
              <a:rPr lang="en-US" dirty="0"/>
              <a:t> de </a:t>
            </a:r>
            <a:r>
              <a:rPr lang="en-US" dirty="0" err="1"/>
              <a:t>l’animation</a:t>
            </a:r>
            <a:r>
              <a:rPr lang="en-US" dirty="0"/>
              <a:t> </a:t>
            </a:r>
            <a:r>
              <a:rPr lang="en-US" dirty="0" err="1"/>
              <a:t>sur</a:t>
            </a:r>
            <a:r>
              <a:rPr lang="en-US" dirty="0"/>
              <a:t> les mobiles</a:t>
            </a:r>
          </a:p>
        </p:txBody>
      </p:sp>
      <p:pic>
        <p:nvPicPr>
          <p:cNvPr id="3074" name="Picture 2" descr="W:\TS-Data\Office-Autosave\Capture d'écrans_20181115-03041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12" y="1985554"/>
            <a:ext cx="1992086" cy="398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97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83F5E-AEAF-4E5A-A51B-9119B1FBF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577"/>
          </a:xfrm>
          <a:ln>
            <a:noFill/>
          </a:ln>
        </p:spPr>
        <p:txBody>
          <a:bodyPr/>
          <a:lstStyle/>
          <a:p>
            <a:pPr algn="ctr"/>
            <a:r>
              <a:rPr lang="fr-FR" dirty="0"/>
              <a:t>Services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7CDC2-FB08-424F-804E-04CB00723F3D}"/>
              </a:ext>
            </a:extLst>
          </p:cNvPr>
          <p:cNvSpPr txBox="1"/>
          <p:nvPr/>
        </p:nvSpPr>
        <p:spPr>
          <a:xfrm>
            <a:off x="838200" y="4414374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Courte présentation des services proposés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Séparateur généré exclusivement en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Image fournie à gauche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Présentation de métiers mis en œuvre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7</a:t>
            </a:fld>
            <a:endParaRPr lang="fr-FR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04AEDD5-D085-46BE-80FE-E7DBDCA3F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9461"/>
            <a:ext cx="8888306" cy="249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01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83F5E-AEAF-4E5A-A51B-9119B1FBF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2120"/>
          </a:xfrm>
          <a:ln>
            <a:noFill/>
          </a:ln>
        </p:spPr>
        <p:txBody>
          <a:bodyPr/>
          <a:lstStyle/>
          <a:p>
            <a:pPr algn="ctr"/>
            <a:r>
              <a:rPr lang="fr-FR" dirty="0"/>
              <a:t>Services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8</a:t>
            </a:fld>
            <a:endParaRPr lang="fr-FR"/>
          </a:p>
        </p:txBody>
      </p:sp>
      <p:pic>
        <p:nvPicPr>
          <p:cNvPr id="4098" name="Picture 2" descr="W:\TS-Data\Office-Autosave\Capture d'écrans_20181115-03302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923" y="1863634"/>
            <a:ext cx="1996440" cy="399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18903" y="4438471"/>
            <a:ext cx="4824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 mobiles </a:t>
            </a:r>
            <a:r>
              <a:rPr lang="en-US" dirty="0" err="1"/>
              <a:t>utilisation</a:t>
            </a:r>
            <a:r>
              <a:rPr lang="en-US" dirty="0"/>
              <a:t> des </a:t>
            </a:r>
            <a:r>
              <a:rPr lang="en-US" i="1" dirty="0"/>
              <a:t>media queries </a:t>
            </a:r>
            <a:r>
              <a:rPr lang="en-US" dirty="0"/>
              <a:t>pour: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Display-flex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colonne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err="1"/>
              <a:t>Etendre</a:t>
            </a:r>
            <a:r>
              <a:rPr lang="en-US" dirty="0"/>
              <a:t> le </a:t>
            </a:r>
            <a:r>
              <a:rPr lang="en-US" dirty="0" err="1"/>
              <a:t>texte</a:t>
            </a:r>
            <a:r>
              <a:rPr lang="en-US" dirty="0"/>
              <a:t> a </a:t>
            </a:r>
            <a:r>
              <a:rPr lang="en-US" dirty="0" err="1"/>
              <a:t>toute</a:t>
            </a:r>
            <a:r>
              <a:rPr lang="en-US" dirty="0"/>
              <a:t> la </a:t>
            </a:r>
            <a:r>
              <a:rPr lang="en-US" dirty="0" err="1"/>
              <a:t>largeur</a:t>
            </a:r>
            <a:r>
              <a:rPr lang="en-US" dirty="0"/>
              <a:t> de </a:t>
            </a:r>
            <a:r>
              <a:rPr lang="en-US" dirty="0" err="1"/>
              <a:t>l’ecran</a:t>
            </a:r>
            <a:r>
              <a:rPr lang="en-US" dirty="0"/>
              <a:t>	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8903" y="1689462"/>
            <a:ext cx="4214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Icones générées exclusivement en CSS à l’aide de l’outil Font </a:t>
            </a:r>
            <a:r>
              <a:rPr lang="fr-FR" dirty="0" err="1"/>
              <a:t>Awesome</a:t>
            </a:r>
            <a:endParaRPr lang="fr-FR" dirty="0"/>
          </a:p>
          <a:p>
            <a:endParaRPr lang="en-US" dirty="0"/>
          </a:p>
        </p:txBody>
      </p:sp>
      <p:pic>
        <p:nvPicPr>
          <p:cNvPr id="14" name="Picture 13"/>
          <p:cNvPicPr/>
          <p:nvPr/>
        </p:nvPicPr>
        <p:blipFill rotWithShape="1">
          <a:blip r:embed="rId3"/>
          <a:srcRect l="74657" t="53059" r="22508" b="17923"/>
          <a:stretch/>
        </p:blipFill>
        <p:spPr bwMode="auto">
          <a:xfrm>
            <a:off x="2841897" y="2409235"/>
            <a:ext cx="568960" cy="16389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779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DDB5-2EDD-4897-9C9C-73F30CCA9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5663"/>
          </a:xfrm>
          <a:ln>
            <a:noFill/>
          </a:ln>
        </p:spPr>
        <p:txBody>
          <a:bodyPr/>
          <a:lstStyle/>
          <a:p>
            <a:pPr algn="ctr"/>
            <a:r>
              <a:rPr lang="fr-FR" dirty="0"/>
              <a:t>Portfolio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E8356-2221-4562-B679-8364B008E591}"/>
              </a:ext>
            </a:extLst>
          </p:cNvPr>
          <p:cNvSpPr txBox="1"/>
          <p:nvPr/>
        </p:nvSpPr>
        <p:spPr>
          <a:xfrm>
            <a:off x="805543" y="4715693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Séparateur généré exclusivement en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Boutons cliquables (All Works, Creative, </a:t>
            </a:r>
            <a:r>
              <a:rPr lang="fr-FR" dirty="0" err="1"/>
              <a:t>Corporate</a:t>
            </a:r>
            <a:r>
              <a:rPr lang="fr-FR" dirty="0"/>
              <a:t>, Portfolio)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Selection</a:t>
            </a:r>
            <a:r>
              <a:rPr lang="fr-FR" dirty="0"/>
              <a:t> par défaut de « All Works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Description au survol de la souris (au </a:t>
            </a:r>
            <a:r>
              <a:rPr lang="fr-FR" i="1" dirty="0" err="1"/>
              <a:t>tap</a:t>
            </a:r>
            <a:r>
              <a:rPr lang="fr-FR" dirty="0"/>
              <a:t> sur terminaux mobiles)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projet 1 - Intégrez la maquette du site d'une agence web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DF9B-09C3-4E98-A1BC-314115222F6A}" type="slidenum">
              <a:rPr lang="fr-FR" smtClean="0"/>
              <a:t>9</a:t>
            </a:fld>
            <a:endParaRPr lang="fr-FR"/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l="50000" t="19669" b="34591"/>
          <a:stretch/>
        </p:blipFill>
        <p:spPr bwMode="auto">
          <a:xfrm>
            <a:off x="805543" y="1630090"/>
            <a:ext cx="10058400" cy="25876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73667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819</Words>
  <Application>Microsoft Office PowerPoint</Application>
  <PresentationFormat>Widescreen</PresentationFormat>
  <Paragraphs>148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PowerPoint Presentation</vt:lpstr>
      <vt:lpstr>Sommaire</vt:lpstr>
      <vt:lpstr>Contexte</vt:lpstr>
      <vt:lpstr>Menu</vt:lpstr>
      <vt:lpstr>Slider</vt:lpstr>
      <vt:lpstr>Slider</vt:lpstr>
      <vt:lpstr>Services </vt:lpstr>
      <vt:lpstr>Services </vt:lpstr>
      <vt:lpstr>Portfolio</vt:lpstr>
      <vt:lpstr>Portfolio</vt:lpstr>
      <vt:lpstr>Contact</vt:lpstr>
      <vt:lpstr>Contact</vt:lpstr>
      <vt:lpstr>OpenGraph</vt:lpstr>
      <vt:lpstr>OpenGraph</vt:lpstr>
      <vt:lpstr>OpenGraph</vt:lpstr>
      <vt:lpstr>OpenGraph</vt:lpstr>
      <vt:lpstr>Economie des donnees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Agency</dc:title>
  <dc:creator>Utilisateur</dc:creator>
  <cp:lastModifiedBy>Utilisateur</cp:lastModifiedBy>
  <cp:revision>64</cp:revision>
  <dcterms:created xsi:type="dcterms:W3CDTF">2018-11-05T16:15:38Z</dcterms:created>
  <dcterms:modified xsi:type="dcterms:W3CDTF">2019-01-19T19:52:08Z</dcterms:modified>
</cp:coreProperties>
</file>